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18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18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396432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түнде кей уақытта қатты жаңбыр. Найзағай</a:t>
            </a:r>
            <a:r>
              <a:rPr lang="kk-KZ" sz="1100" dirty="0" smtClean="0">
                <a:latin typeface="Times New Roman" pitchFamily="18" charset="0"/>
                <a:cs typeface="Times New Roman" pitchFamily="18" charset="0"/>
              </a:rPr>
              <a:t>, дауыл, күндіз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соғатын жел оңтүстік-батысқа ауысады, күші 15-20, күндіз екпіні 23 м/с. Ауа температурасы түнде 16-18, күндіз 22-24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20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20</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16604</TotalTime>
  <Words>569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6471</cp:revision>
  <cp:lastPrinted>2021-07-01T03:56:27Z</cp:lastPrinted>
  <dcterms:created xsi:type="dcterms:W3CDTF">2018-03-27T06:03:00Z</dcterms:created>
  <dcterms:modified xsi:type="dcterms:W3CDTF">2025-06-18T06:36:41Z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