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3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63393343"/>
              </p:ext>
            </p:extLst>
          </p:nvPr>
        </p:nvGraphicFramePr>
        <p:xfrm>
          <a:off x="307975" y="2588895"/>
          <a:ext cx="4465638" cy="411448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10057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18 </a:t>
            </a:r>
            <a:r>
              <a:rPr lang="kk-KZ" sz="1200" b="1" dirty="0">
                <a:latin typeface="Times New Roman" panose="02020603050405020304" pitchFamily="18" charset="0"/>
                <a:cs typeface="Times New Roman" panose="02020603050405020304"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19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күндіз аздаған жаңбыр, найзағай. Батыстан, оңтүстік-батыстан жел </a:t>
            </a:r>
            <a:r>
              <a:rPr lang="kk-KZ" altLang="ru-RU" sz="1200" dirty="0">
                <a:latin typeface="Times New Roman" panose="02020603050405020304" pitchFamily="18" charset="0"/>
                <a:cs typeface="Times New Roman" panose="02020603050405020304" pitchFamily="18" charset="0"/>
              </a:rPr>
              <a:t>соғады </a:t>
            </a:r>
            <a:r>
              <a:rPr lang="kk-KZ" altLang="ru-RU" sz="1200" dirty="0" smtClean="0">
                <a:latin typeface="Times New Roman" panose="02020603050405020304" pitchFamily="18" charset="0"/>
                <a:cs typeface="Times New Roman" panose="02020603050405020304" pitchFamily="18" charset="0"/>
              </a:rPr>
              <a:t>7-12, кей уақыттарда екпіні 15 м/с</a:t>
            </a:r>
            <a:r>
              <a:rPr lang="kk-KZ" altLang="ru-RU" sz="1200" dirty="0">
                <a:latin typeface="Times New Roman" panose="02020603050405020304" pitchFamily="18" charset="0"/>
                <a:cs typeface="Times New Roman" panose="02020603050405020304" pitchFamily="18" charset="0"/>
              </a:rPr>
              <a:t>. Ауа </a:t>
            </a:r>
            <a:r>
              <a:rPr lang="kk-KZ" altLang="ru-RU" sz="1200" dirty="0" smtClean="0">
                <a:latin typeface="Times New Roman" panose="02020603050405020304" pitchFamily="18" charset="0"/>
                <a:cs typeface="Times New Roman" panose="02020603050405020304" pitchFamily="18" charset="0"/>
              </a:rPr>
              <a:t>температурасы </a:t>
            </a:r>
            <a:r>
              <a:rPr lang="kk-KZ" altLang="ru-RU" sz="1200" dirty="0">
                <a:latin typeface="Times New Roman" panose="02020603050405020304" pitchFamily="18" charset="0"/>
                <a:cs typeface="Times New Roman" panose="02020603050405020304" pitchFamily="18" charset="0"/>
              </a:rPr>
              <a:t>түнде </a:t>
            </a:r>
            <a:r>
              <a:rPr lang="kk-KZ" altLang="ru-RU" sz="1200" dirty="0" smtClean="0">
                <a:latin typeface="Times New Roman" panose="02020603050405020304" pitchFamily="18" charset="0"/>
                <a:cs typeface="Times New Roman" panose="02020603050405020304" pitchFamily="18" charset="0"/>
              </a:rPr>
              <a:t>20-22,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29-31</a:t>
            </a:r>
            <a:r>
              <a:rPr lang="kk-KZ" altLang="ru-RU" sz="1200" dirty="0" smtClean="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градус  </a:t>
            </a:r>
            <a:r>
              <a:rPr lang="kk-KZ" altLang="ru-RU" sz="1200" dirty="0">
                <a:latin typeface="Times New Roman" panose="02020603050405020304" pitchFamily="18" charset="0"/>
                <a:cs typeface="Times New Roman" panose="02020603050405020304" pitchFamily="18" charset="0"/>
              </a:rPr>
              <a:t>жылы</a:t>
            </a:r>
            <a:r>
              <a:rPr lang="kk-KZ" altLang="ru-RU" sz="1200" dirty="0" smtClean="0">
                <a:latin typeface="Times New Roman" panose="02020603050405020304" pitchFamily="18" charset="0"/>
                <a:cs typeface="Times New Roman" panose="02020603050405020304" pitchFamily="18" charset="0"/>
              </a:rPr>
              <a:t>.</a:t>
            </a:r>
          </a:p>
          <a:p>
            <a:pPr algn="just"/>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20 </a:t>
            </a:r>
            <a:r>
              <a:rPr lang="ru-RU" altLang="ru-RU" sz="1150" b="1" dirty="0" err="1">
                <a:latin typeface="Times New Roman" panose="02020603050405020304" pitchFamily="18" charset="0"/>
                <a:cs typeface="Times New Roman" panose="02020603050405020304" pitchFamily="18" charset="0"/>
              </a:rPr>
              <a:t>маусымға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19 </a:t>
            </a:r>
            <a:r>
              <a:rPr lang="kk-KZ" sz="1150" b="1" dirty="0">
                <a:latin typeface="Times New Roman" panose="02020603050405020304" pitchFamily="18" charset="0"/>
                <a:cs typeface="Times New Roman" panose="02020603050405020304" pitchFamily="18" charset="0"/>
              </a:rPr>
              <a:t>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20 </a:t>
            </a:r>
            <a:r>
              <a:rPr lang="ru-RU" sz="1150" b="1" dirty="0" err="1">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a:latin typeface="Times New Roman" panose="02020603050405020304" pitchFamily="18" charset="0"/>
                <a:cs typeface="Times New Roman" panose="02020603050405020304" pitchFamily="18" charset="0"/>
              </a:rPr>
              <a:t>Батыстан, оңтүстік-батыстан жел </a:t>
            </a:r>
            <a:r>
              <a:rPr lang="kk-KZ" altLang="ru-RU" sz="1200" dirty="0">
                <a:latin typeface="Times New Roman" panose="02020603050405020304" pitchFamily="18" charset="0"/>
                <a:cs typeface="Times New Roman" panose="02020603050405020304" pitchFamily="18" charset="0"/>
              </a:rPr>
              <a:t>соғады 9-14 м/с. Ауа температураасы түнде </a:t>
            </a:r>
            <a:r>
              <a:rPr lang="kk-KZ" altLang="ru-RU" sz="1200" dirty="0" smtClean="0">
                <a:latin typeface="Times New Roman" panose="02020603050405020304" pitchFamily="18" charset="0"/>
                <a:cs typeface="Times New Roman" panose="02020603050405020304" pitchFamily="18" charset="0"/>
              </a:rPr>
              <a:t>19-21 </a:t>
            </a:r>
            <a:r>
              <a:rPr lang="kk-KZ" altLang="ru-RU" sz="1200" dirty="0" smtClean="0">
                <a:latin typeface="Times New Roman" panose="02020603050405020304" pitchFamily="18" charset="0"/>
                <a:cs typeface="Times New Roman" panose="02020603050405020304" pitchFamily="18" charset="0"/>
              </a:rPr>
              <a:t>градус жылы</a:t>
            </a:r>
            <a:r>
              <a:rPr lang="kk-KZ" altLang="ru-RU" sz="120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18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0502440"/>
              </p:ext>
            </p:extLst>
          </p:nvPr>
        </p:nvGraphicFramePr>
        <p:xfrm>
          <a:off x="5027448" y="4173056"/>
          <a:ext cx="4667576" cy="174347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25043</TotalTime>
  <Words>509</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4690</cp:revision>
  <cp:lastPrinted>2021-07-01T07:38:07Z</cp:lastPrinted>
  <dcterms:created xsi:type="dcterms:W3CDTF">2018-03-27T06:03:00Z</dcterms:created>
  <dcterms:modified xsi:type="dcterms:W3CDTF">2025-06-18T08:00:42Z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