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1"/>
    <p:restoredTop sz="94681"/>
  </p:normalViewPr>
  <p:slideViewPr>
    <p:cSldViewPr snapToGrid="0">
      <p:cViewPr varScale="1">
        <p:scale>
          <a:sx n="77" d="100"/>
          <a:sy n="77" d="100"/>
        </p:scale>
        <p:origin x="67" y="86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458433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6" y="215901"/>
            <a:ext cx="4732975" cy="7078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3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1494373934"/>
              </p:ext>
            </p:extLst>
          </p:nvPr>
        </p:nvGraphicFramePr>
        <p:xfrm>
          <a:off x="307975" y="2589211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kk-KZ" dirty="0"/>
                        <a:t>170</a:t>
                      </a:r>
                      <a:endParaRPr sz="1400"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ru-RU" sz="1100" baseline="0" dirty="0"/>
                        <a:t>19 июня </a:t>
                      </a:r>
                      <a:r>
                        <a:rPr sz="1200" dirty="0"/>
                        <a:t>2025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/>
        </p:nvGraphicFramePr>
        <p:xfrm>
          <a:off x="5024437" y="6308725"/>
          <a:ext cx="4824412" cy="321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272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ПДК согласно «Санитарно-эпидемиологическим правилам и нормам к атмосферному воздуху»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от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25851"/>
            <a:ext cx="4717099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на</a:t>
            </a:r>
            <a:r>
              <a:rPr dirty="0"/>
              <a:t> </a:t>
            </a:r>
            <a:r>
              <a:rPr lang="ru-RU" dirty="0"/>
              <a:t>19 июня </a:t>
            </a:r>
            <a:r>
              <a:rPr dirty="0"/>
              <a:t>2025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5070157" y="115887"/>
            <a:ext cx="4623437" cy="197976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Прогноз погоды по г. Астана</a:t>
            </a:r>
          </a:p>
          <a:p>
            <a:pPr algn="ctr" eaLnBrk="1"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20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июня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19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июня 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20 июня</a:t>
            </a:r>
          </a:p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ru-RU" altLang="ru-RU" sz="11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Переменная облачность, временами дождь, гроза, днем шквал, пыльная буря, град. Ветер юго-западный 9-14, порывы 15-20 м/с, днем временами 23 м/с. Температура воздуха ночью 16-18, днем 26-28 тепла.</a:t>
            </a:r>
          </a:p>
          <a:p>
            <a:pPr algn="just" eaLnBrk="1" hangingPunct="1">
              <a:spcBef>
                <a:spcPct val="0"/>
              </a:spcBef>
              <a:buFontTx/>
              <a:buNone/>
            </a:pPr>
            <a:endParaRPr lang="ru-RU" altLang="ru-RU" sz="1100" dirty="0">
              <a:solidFill>
                <a:srgbClr val="21212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21 июня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20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июня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21 июня</a:t>
            </a:r>
          </a:p>
          <a:p>
            <a:pPr algn="just">
              <a:spcBef>
                <a:spcPct val="0"/>
              </a:spcBef>
              <a:spcAft>
                <a:spcPts val="1000"/>
              </a:spcAft>
            </a:pPr>
            <a:r>
              <a:rPr lang="ru-RU" altLang="ru-RU" sz="11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Переменная облачность, временами дождь, гроза. Ветер юго-западный 9-14, </a:t>
            </a:r>
            <a:r>
              <a:rPr lang="ru-RU" altLang="ru-RU" sz="1100" dirty="0" err="1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ывременами</a:t>
            </a:r>
            <a:r>
              <a:rPr lang="ru-RU" altLang="ru-RU" sz="11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порывы 15-20 м/с. Температура воздуха 16-18 тепла</a:t>
            </a:r>
            <a:r>
              <a:rPr lang="kk-KZ" altLang="ru-RU" sz="11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100" dirty="0">
              <a:solidFill>
                <a:srgbClr val="21212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/>
          <p:cNvSpPr txBox="1"/>
          <p:nvPr/>
        </p:nvSpPr>
        <p:spPr>
          <a:xfrm>
            <a:off x="5022850" y="2326180"/>
            <a:ext cx="4800916" cy="615549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indent="182563" algn="just">
              <a:defRPr/>
            </a:pP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</a:t>
            </a:r>
            <a:r>
              <a:rPr lang="en-US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marL="0" marR="0" lvl="0" indent="182563" algn="just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Helvetica"/>
              </a:rPr>
              <a:t>По городу ожидается </a:t>
            </a:r>
            <a:r>
              <a:rPr kumimoji="0" lang="ru-RU" sz="11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Helvetica"/>
              </a:rPr>
              <a:t>пониженный </a:t>
            </a:r>
            <a:r>
              <a:rPr kumimoji="0" lang="ru-RU" sz="11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Helvetica"/>
              </a:rPr>
              <a:t>уровень загрязнения воздуха.</a:t>
            </a:r>
          </a:p>
        </p:txBody>
      </p:sp>
      <p:graphicFrame>
        <p:nvGraphicFramePr>
          <p:cNvPr id="30" name="Table"/>
          <p:cNvGraphicFramePr/>
          <p:nvPr>
            <p:extLst>
              <p:ext uri="{D42A27DB-BD31-4B8C-83A1-F6EECF244321}">
                <p14:modId xmlns:p14="http://schemas.microsoft.com/office/powerpoint/2010/main" val="3907451894"/>
              </p:ext>
            </p:extLst>
          </p:nvPr>
        </p:nvGraphicFramePr>
        <p:xfrm>
          <a:off x="5024437" y="4140200"/>
          <a:ext cx="4667248" cy="2062161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7954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762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9553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1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вещество</a:t>
                      </a:r>
                      <a:endParaRPr sz="900" b="1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концентрация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мкг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</a:t>
                      </a:r>
                      <a:r>
                        <a:rPr lang="ru-RU"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сть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29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37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365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</a:t>
                      </a: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7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0,4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16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9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3,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7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41590EA7-EA2B-4E7D-B846-299D7543576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87926" y="3199206"/>
            <a:ext cx="4824412" cy="276999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6" y="2217738"/>
            <a:ext cx="4717100" cy="2751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В городе Астана наблюдения за уровнем загрязнения атмосферного воздуха проводится на 10 постах наблюдения: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 – ул.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2 – проспект Республики, 35 (школа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3 – Телжан Шонанұлы 47, район лесозавода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4 – ул. Лепсы,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5 – пр.Туран , 2/1  центральная спасательная станция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6 – ул. Акжол, район отстойника сточных вод «Астана Тазалык»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7 – ул. Туркестан,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8 –  ул. Бабатайулы, д. 24, Коктал-1, Сарыаркинский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9 –  ул. А. Байтурсынова, 25, Мечеть Х.Султан, Алматинский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10 – ул. К. Мунайтпасова, 13, Алматинский район</a:t>
            </a:r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4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1" y="4877768"/>
            <a:ext cx="4494406" cy="1364536"/>
            <a:chOff x="0" y="0"/>
            <a:chExt cx="4494404" cy="1364534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547669"/>
              <a:ext cx="4041652" cy="816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09" cy="606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4" cy="275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2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5024437" y="6215062"/>
            <a:ext cx="4521202" cy="24621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>
                <a:latin typeface="+mj-lt"/>
                <a:ea typeface="+mj-ea"/>
                <a:cs typeface="+mj-cs"/>
                <a:sym typeface="Calibri"/>
              </a:defRPr>
            </a:pPr>
            <a:r>
              <a:rPr dirty="0"/>
              <a:t>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:   </a:t>
            </a:r>
            <a:r>
              <a:rPr lang="kk-KZ" dirty="0">
                <a:latin typeface="Times New Roman"/>
                <a:ea typeface="Times New Roman"/>
                <a:cs typeface="Times New Roman"/>
                <a:sym typeface="Times New Roman"/>
              </a:rPr>
              <a:t>Айгисинова Н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./</a:t>
            </a:r>
            <a:r>
              <a:rPr lang="kk-KZ" dirty="0">
                <a:latin typeface="Times New Roman"/>
                <a:ea typeface="Times New Roman"/>
                <a:cs typeface="Times New Roman"/>
                <a:sym typeface="Times New Roman"/>
              </a:rPr>
              <a:t>Алданбергенова А.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4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1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3"/>
            <a:ext cx="4683762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1479</TotalTime>
  <Words>670</Words>
  <Application>Microsoft Office PowerPoint</Application>
  <PresentationFormat>Лист A4 (210x297 мм)</PresentationFormat>
  <Paragraphs>94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Нурай Айгисинова</dc:creator>
  <cp:lastModifiedBy>Corobor4</cp:lastModifiedBy>
  <cp:revision>107</cp:revision>
  <dcterms:modified xsi:type="dcterms:W3CDTF">2025-06-19T08:31:23Z</dcterms:modified>
</cp:coreProperties>
</file>