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93728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юго-западный, западный 9-14, утром и днем временами порывы 15-20 м/с. Температура воздуха ночью 15-17, днем 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юго-западный, 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337555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27856</TotalTime>
  <Words>660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4968</cp:revision>
  <cp:lastPrinted>2021-07-01T03:56:27Z</cp:lastPrinted>
  <dcterms:created xsi:type="dcterms:W3CDTF">2018-03-27T06:03:00Z</dcterms:created>
  <dcterms:modified xsi:type="dcterms:W3CDTF">2025-06-19T07:35:51Z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