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54" y="-7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35110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днем град. Ночью и утром туман. Ветер юго-западный ночью 9-14 м/с,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         13-15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порывы 15-20 м/с.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18796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6809</cp:revision>
  <cp:lastPrinted>2021-07-01T03:56:27Z</cp:lastPrinted>
  <dcterms:created xsi:type="dcterms:W3CDTF">2018-03-27T06:03:00Z</dcterms:created>
  <dcterms:modified xsi:type="dcterms:W3CDTF">2025-06-19T06:06:34Z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