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8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692553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46508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гроза, град.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9-14, днем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14-16,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21-23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западный 9-14, порывы 18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31369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5883</cp:revision>
  <cp:lastPrinted>2021-07-01T03:56:27Z</cp:lastPrinted>
  <dcterms:created xsi:type="dcterms:W3CDTF">2018-03-27T06:03:00Z</dcterms:created>
  <dcterms:modified xsi:type="dcterms:W3CDTF">2025-06-19T06:40:58Z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