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5" d="100"/>
          <a:sy n="75" d="100"/>
        </p:scale>
        <p:origin x="730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2357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юго-западный 9-14 м/с. Температура воздуха ночью 17-19, днем 3</a:t>
            </a:r>
            <a:r>
              <a:rPr lang="ru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-3</a:t>
            </a:r>
            <a:r>
              <a:rPr lang="ru-KZ" sz="110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тепла..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17-19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288768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июня, ночью 21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45158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6713</cp:revision>
  <cp:lastPrinted>2021-11-30T05:55:24Z</cp:lastPrinted>
  <dcterms:created xsi:type="dcterms:W3CDTF">2018-03-27T06:03:00Z</dcterms:created>
  <dcterms:modified xsi:type="dcterms:W3CDTF">2025-06-19T06:59:43Z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