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5092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облачность, днем дождь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гроза, шквал, пыльная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буря. Ветер западный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7-12,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20-22, днем 29-31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Ясно.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западный 3-8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19-21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75538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6257051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15086</TotalTime>
  <Words>577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3602</cp:revision>
  <cp:lastPrinted>2021-07-01T03:56:27Z</cp:lastPrinted>
  <dcterms:created xsi:type="dcterms:W3CDTF">2018-03-27T06:03:00Z</dcterms:created>
  <dcterms:modified xsi:type="dcterms:W3CDTF">2025-06-19T06:26:30Z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