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48882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утром и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70644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3232</cp:revision>
  <cp:lastPrinted>2021-10-14T11:15:53Z</cp:lastPrinted>
  <dcterms:created xsi:type="dcterms:W3CDTF">2018-03-27T06:03:00Z</dcterms:created>
  <dcterms:modified xsi:type="dcterms:W3CDTF">2025-06-19T07:44:06Z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