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8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20562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южный, юго-западный 7-12, ночью и утром порывы 15-20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сильная жара 3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3-35 градусов.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0152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496500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Гафурова-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Кенесова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18669</TotalTime>
  <Words>625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3244</cp:revision>
  <cp:lastPrinted>2021-07-01T03:56:27Z</cp:lastPrinted>
  <dcterms:created xsi:type="dcterms:W3CDTF">2018-03-27T06:03:00Z</dcterms:created>
  <dcterms:modified xsi:type="dcterms:W3CDTF">2025-06-19T07:38:36Z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