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17003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град. Ветер юго-западный 9-14, утром и днем порывы 15-20, временами 23 м/с. Температура воздуха ночью 16-18,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3768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5028</TotalTime>
  <Words>561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750</cp:revision>
  <cp:lastPrinted>2021-07-01T03:56:27Z</cp:lastPrinted>
  <dcterms:created xsi:type="dcterms:W3CDTF">2024-09-22T07:48:17Z</dcterms:created>
  <dcterms:modified xsi:type="dcterms:W3CDTF">2025-06-19T07:37:40Z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