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0" d="100"/>
          <a:sy n="80" d="100"/>
        </p:scale>
        <p:origin x="1008" y="2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560055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45877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юго-западный, западный 9-14 м/с. Температура воздуха ночью 18-20, днем 26-28 тепла.</a:t>
            </a:r>
            <a:endParaRPr lang="en-US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28398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PC</cp:lastModifiedBy>
  <cp:revision>3898</cp:revision>
  <cp:lastPrinted>2021-10-15T03:50:29Z</cp:lastPrinted>
  <dcterms:created xsi:type="dcterms:W3CDTF">2018-03-27T06:03:00Z</dcterms:created>
  <dcterms:modified xsi:type="dcterms:W3CDTF">2025-06-19T06:36:07Z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