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№170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июня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20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19 июня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20 июня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кратковременный дождь, гроза.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30-32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тепла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kk-KZ" sz="1200" dirty="0" smtClean="0">
                <a:latin typeface="Times New Roman" pitchFamily="18" charset="0"/>
                <a:ea typeface="Times New Roman KZ" pitchFamily="18" charset="0"/>
                <a:cs typeface="Times New Roman" pitchFamily="18" charset="0"/>
              </a:rPr>
              <a:t>	</a:t>
            </a:r>
            <a:endParaRPr lang="kk-KZ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/>
              <a:t>		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21 июня 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июня по 08 ч 21 июня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18-20 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21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июня2025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115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1187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86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Балгазынов К.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21060</TotalTime>
  <Words>535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4988</cp:revision>
  <cp:lastPrinted>2021-07-01T03:56:27Z</cp:lastPrinted>
  <dcterms:created xsi:type="dcterms:W3CDTF">2018-03-27T06:03:00Z</dcterms:created>
  <dcterms:modified xsi:type="dcterms:W3CDTF">2025-06-19T06:24:00Z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