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днем кратковременный дождь, временами сильный дождь, гроза, град, шквал. Ветер юго-восточный с переходом на западный 3-8, днем порывы 15-20 м/с. Температура воздуха ночью 23-25, днем 28-30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331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25292</TotalTime>
  <Words>795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6026</cp:revision>
  <cp:lastPrinted>2021-07-01T09:11:30Z</cp:lastPrinted>
  <dcterms:created xsi:type="dcterms:W3CDTF">2018-03-27T06:03:00Z</dcterms:created>
  <dcterms:modified xsi:type="dcterms:W3CDTF">2025-06-19T06:34:54Z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