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753041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20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14-16,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июня по 08 ч. 22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16-18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9268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27014</TotalTime>
  <Words>629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4847</cp:revision>
  <cp:lastPrinted>2021-07-01T03:56:27Z</cp:lastPrinted>
  <dcterms:created xsi:type="dcterms:W3CDTF">2018-03-27T06:03:00Z</dcterms:created>
  <dcterms:modified xsi:type="dcterms:W3CDTF">2025-06-20T08:41:53Z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