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120" d="100"/>
          <a:sy n="120" d="100"/>
        </p:scale>
        <p:origin x="1819" y="10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52479556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171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июня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22499057"/>
              </p:ext>
            </p:extLst>
          </p:nvPr>
        </p:nvGraphicFramePr>
        <p:xfrm>
          <a:off x="5007188" y="4288588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1288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258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.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2025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Малооблачно, без осадков. Ветер юго-западный с переходом на северо-западный 7-12 м/с. Температура воздуха ночью 18-20, днем 28-30 тепла.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на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22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Переменная облачность, дождь, гроза.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северо-западный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9-14 м/с. Температура воздуха ночью </a:t>
            </a:r>
            <a:r>
              <a:rPr lang="kk-KZ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18-20 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Н.А./Курмангабулова Н.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28397</TotalTime>
  <Words>630</Words>
  <Application>Microsoft Office PowerPoint</Application>
  <PresentationFormat>Лист A4 (210x297 мм)</PresentationFormat>
  <Paragraphs>87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3900</cp:revision>
  <cp:lastPrinted>2021-10-15T03:50:29Z</cp:lastPrinted>
  <dcterms:created xsi:type="dcterms:W3CDTF">2018-03-27T06:03:00Z</dcterms:created>
  <dcterms:modified xsi:type="dcterms:W3CDTF">2025-06-20T07:13:05Z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