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80577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88201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июня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западный, северо-западный 8-13 м/с. Температура воздуха ночью 18-20, днем 34-36 тепла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22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18-20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14145</TotalTime>
  <Words>668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3614</cp:revision>
  <cp:lastPrinted>2021-07-01T03:56:27Z</cp:lastPrinted>
  <dcterms:created xsi:type="dcterms:W3CDTF">2018-03-27T06:03:00Z</dcterms:created>
  <dcterms:modified xsi:type="dcterms:W3CDTF">2025-06-20T08:39:00Z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