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июня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июня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21 июня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северо-западный 5-10 м/с. Температура воздуха ночью 16-18 тепла, днем сильная жара 33-35 градусов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/>
              <a:t>	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по 08 ч 22 июня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14-16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21062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4990</cp:revision>
  <cp:lastPrinted>2021-07-01T03:56:27Z</cp:lastPrinted>
  <dcterms:created xsi:type="dcterms:W3CDTF">2018-03-27T06:03:00Z</dcterms:created>
  <dcterms:modified xsi:type="dcterms:W3CDTF">2025-06-20T07:25:10Z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