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04813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25-27° тепла.</a:t>
            </a:r>
          </a:p>
          <a:p>
            <a:pPr algn="just"/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01453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18683</TotalTime>
  <Words>648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3236</cp:revision>
  <cp:lastPrinted>2021-10-14T11:15:53Z</cp:lastPrinted>
  <dcterms:created xsi:type="dcterms:W3CDTF">2018-03-27T06:03:00Z</dcterms:created>
  <dcterms:modified xsi:type="dcterms:W3CDTF">2025-06-20T07:24:21Z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