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60044108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171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769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21 июня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20 июня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21 июня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Переменная облачность, дождь, гроза, шквал, днем град. Ветер 9-14, порывы 15-20 м/с. Температура воздуха ночью 14-16, днем 22-24 тепла.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                      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22 июня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июня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22 июня</a:t>
            </a:r>
            <a:endParaRPr lang="ru-RU" alt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9-14, днем порывы 15-20 м/с. 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Температура воздуха 16-18 тепла. 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76944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1585228"/>
              </p:ext>
            </p:extLst>
          </p:nvPr>
        </p:nvGraphicFramePr>
        <p:xfrm>
          <a:off x="5046209" y="4509120"/>
          <a:ext cx="4667251" cy="186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0.028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0.024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125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0.249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466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0.093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6737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0.025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0.012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Баймуканова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23065</TotalTime>
  <Words>606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3668</cp:revision>
  <cp:lastPrinted>2021-07-01T03:56:27Z</cp:lastPrinted>
  <dcterms:created xsi:type="dcterms:W3CDTF">2018-03-27T06:03:00Z</dcterms:created>
  <dcterms:modified xsi:type="dcterms:W3CDTF">2025-06-20T07:12:24Z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