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511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21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юго-западный ночью 9-14 м/с, днем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ночью 13-15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по 08 ч. 22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ночью 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18799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6812</cp:revision>
  <cp:lastPrinted>2021-07-01T03:56:27Z</cp:lastPrinted>
  <dcterms:created xsi:type="dcterms:W3CDTF">2018-03-27T06:03:00Z</dcterms:created>
  <dcterms:modified xsi:type="dcterms:W3CDTF">2025-06-20T08:44:15Z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