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668844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июня по 20 ч 21 июня 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9-14, порывы 15-20 м/с. Температура воздуха ночью 13-15,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днем 25-27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22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21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22 июня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юго-западный 9-14 м/с. Температура воздуха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20 июня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685297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июня, ночью 22 июня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Э. Конысбай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27946</TotalTime>
  <Words>623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4841</cp:revision>
  <cp:lastPrinted>2021-07-01T03:56:27Z</cp:lastPrinted>
  <dcterms:created xsi:type="dcterms:W3CDTF">2018-03-27T06:03:00Z</dcterms:created>
  <dcterms:modified xsi:type="dcterms:W3CDTF">2025-06-20T07:17:03Z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