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573090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дождь. Ветер юго-западный 9-14, днем порывы 15-20 м/с. Температура воздуха ночью 13-15, днем 24-26 тепла.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5-10 м/с. Температура воздуха 13-15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53204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48537</TotalTime>
  <Words>634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5961</cp:revision>
  <cp:lastPrinted>2021-02-03T11:37:00Z</cp:lastPrinted>
  <dcterms:created xsi:type="dcterms:W3CDTF">2018-03-27T06:03:00Z</dcterms:created>
  <dcterms:modified xsi:type="dcterms:W3CDTF">2025-06-20T07:20:12Z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