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>
        <p:scale>
          <a:sx n="150" d="100"/>
          <a:sy n="150" d="100"/>
        </p:scale>
        <p:origin x="37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82768850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20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20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гроза, днем град, шквал. Ветер юго-западный, западный 9-14, порывы 15-20, днем временами                         23-28 м/с. Температура воздуха ночью 14-16, днем 24-26 тепла. 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юго-западный 9-14, порывы 15-20, временами 25 м/с. Температура воздуха 17-19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6185" y="2508834"/>
            <a:ext cx="4800916" cy="61554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 городу ожидается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пониженный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250886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Азилкыясова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662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117</cp:revision>
  <dcterms:modified xsi:type="dcterms:W3CDTF">2025-06-20T08:53:59Z</dcterms:modified>
</cp:coreProperties>
</file>