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171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 июня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2352" y="117125"/>
            <a:ext cx="4945062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21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20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июня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21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</a:t>
            </a:r>
            <a:r>
              <a:rPr lang="ru-RU" sz="1100">
                <a:solidFill>
                  <a:schemeClr val="tx1"/>
                </a:solidFill>
              </a:rPr>
              <a:t>, ночью кратковременный </a:t>
            </a:r>
            <a:r>
              <a:rPr lang="ru-RU" sz="1100" dirty="0">
                <a:solidFill>
                  <a:schemeClr val="tx1"/>
                </a:solidFill>
              </a:rPr>
              <a:t>дождь, временами сильный дождь, гроза, град. Ветер западный с переходом на северо-восточный 3-8, ночью порывы 18 м/с. Температура воздуха ночью 17-19, днем 31-33 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22 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21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июня до 08 ч. 22 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восточный 3-8 м/с. Температура воздуха 18-20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4899848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913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1488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21 июня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22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20 июня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Кисебаев Д.К.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25298</TotalTime>
  <Words>832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6030</cp:revision>
  <cp:lastPrinted>2021-07-01T09:11:30Z</cp:lastPrinted>
  <dcterms:created xsi:type="dcterms:W3CDTF">2018-03-27T06:03:00Z</dcterms:created>
  <dcterms:modified xsi:type="dcterms:W3CDTF">2025-06-20T08:39:46Z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