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295041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№171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июн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21 июня 2025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ебольшая облачность, без осадков. Ветер северо-западный 9-14 м/с. Температура воздуха ночью 20-22, днем 35-37 тепла.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июня 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Н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ебольшая облачность, без осадков. Ветер западный 7-12 м/с. Температура воздуха ночью 22-24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337538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987880535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>
                            <a:latin typeface="Times New Roman" panose="02020603050405020304" pitchFamily="18" charset="0"/>
                            <a:cs typeface="+mn-cs"/>
                          </a:rPr>
                          <a:t>А. </a:t>
                        </a:r>
                        <a:r>
                          <a:rPr lang="kk-KZ" altLang="x-none" sz="800" b="0" baseline="0">
                            <a:latin typeface="Times New Roman" panose="02020603050405020304" pitchFamily="18" charset="0"/>
                            <a:cs typeface="+mn-cs"/>
                          </a:rPr>
                          <a:t>Жокелова</a:t>
                        </a:r>
                        <a:endParaRPr lang="ru-RU" altLang="x-none" sz="800" b="0" baseline="0" dirty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15088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3603</cp:revision>
  <cp:lastPrinted>2021-07-01T03:56:27Z</cp:lastPrinted>
  <dcterms:created xsi:type="dcterms:W3CDTF">2018-03-27T06:03:00Z</dcterms:created>
  <dcterms:modified xsi:type="dcterms:W3CDTF">2025-06-20T08:38:18Z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