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394" y="5677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52931" y="10112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227492597"/>
              </p:ext>
            </p:extLst>
          </p:nvPr>
        </p:nvGraphicFramePr>
        <p:xfrm>
          <a:off x="360294" y="6378097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4394" y="201134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68406" y="1009032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2761595"/>
              </p:ext>
            </p:extLst>
          </p:nvPr>
        </p:nvGraphicFramePr>
        <p:xfrm>
          <a:off x="323781" y="2456386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44659" y="71205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21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20 июня по 20 ч. 21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небольшой дождь, гроза, днем шквал. Ветер юго-западный, западный 9-14, днем порывы 15-20 м/с. Температура воздуха ночью 14-16, днем 25-27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22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21 июня по 08 ч. 22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гроза, временами сильный дождь, град, шквал.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ночью 13-15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8047" y="2478130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364804829"/>
              </p:ext>
            </p:extLst>
          </p:nvPr>
        </p:nvGraphicFramePr>
        <p:xfrm>
          <a:off x="5013290" y="654891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31" y="3630257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68806" y="3231388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1504398"/>
              </p:ext>
            </p:extLst>
          </p:nvPr>
        </p:nvGraphicFramePr>
        <p:xfrm>
          <a:off x="5119653" y="4134314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27857</TotalTime>
  <Words>698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4968</cp:revision>
  <cp:lastPrinted>2021-07-01T03:56:27Z</cp:lastPrinted>
  <dcterms:created xsi:type="dcterms:W3CDTF">2018-03-27T06:03:00Z</dcterms:created>
  <dcterms:modified xsi:type="dcterms:W3CDTF">2025-06-20T08:42:45Z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