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445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7-12, порывы 15-20, днем временами 25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3-18 м/с. Температура воздуха 16-18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7744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18673</TotalTime>
  <Words>656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3248</cp:revision>
  <cp:lastPrinted>2021-07-01T03:56:27Z</cp:lastPrinted>
  <dcterms:created xsi:type="dcterms:W3CDTF">2018-03-27T06:03:00Z</dcterms:created>
  <dcterms:modified xsi:type="dcterms:W3CDTF">2025-06-20T07:24:50Z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