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1798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дождь, гроза, ночью временами сильный дождь. Ветер юго-западный 9-14, порывы 15-20  м/с. Температура воздуха ночью 16-18, днем 26-28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98328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 ночью 22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45174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6720</cp:revision>
  <cp:lastPrinted>2021-11-30T05:55:24Z</cp:lastPrinted>
  <dcterms:created xsi:type="dcterms:W3CDTF">2018-03-27T06:03:00Z</dcterms:created>
  <dcterms:modified xsi:type="dcterms:W3CDTF">2025-06-20T07:19:32Z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