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5793803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</a:t>
                      </a: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21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20 июня по 20 ч. 21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небольшой дождь, гроза, днем шквал. Ветер юго-западный, западный 9-14, днем порывы 15-20 м/с. Температура воздуха ночью 14-16, днем 25-27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22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21 июня по 08 ч. 22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временами сильный дождь, град, шквал.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ночью 13-15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04319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24975</TotalTime>
  <Words>653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4810</cp:revision>
  <cp:lastPrinted>2021-07-01T03:56:27Z</cp:lastPrinted>
  <dcterms:created xsi:type="dcterms:W3CDTF">2018-03-27T06:03:00Z</dcterms:created>
  <dcterms:modified xsi:type="dcterms:W3CDTF">2025-06-20T08:43:22Z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