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420976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30023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гроза, днем град. Ветер юго-западный с переходом на северо-западный 9-14, днем порывы 18 м/с. Температура воздуха ночью 14-16, днем 22-24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 по 08 ч. 22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сильный дождь, гроза, град, шквал.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юго-западный с переходом на северо-западный 9-14, днем порывы 15-20 м/с. Температура 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31429</TotalTime>
  <Words>655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5887</cp:revision>
  <cp:lastPrinted>2021-07-01T03:56:27Z</cp:lastPrinted>
  <dcterms:created xsi:type="dcterms:W3CDTF">2018-03-27T06:03:00Z</dcterms:created>
  <dcterms:modified xsi:type="dcterms:W3CDTF">2025-06-20T07:14:03Z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