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1566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77460820"/>
              </p:ext>
            </p:extLst>
          </p:nvPr>
        </p:nvGraphicFramePr>
        <p:xfrm>
          <a:off x="307975" y="2473816"/>
          <a:ext cx="4465638" cy="24231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0731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172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июня</a:t>
                      </a: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21 июня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июня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июня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 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июня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дождь, гроза.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юго-западный, западный 9-14, днем порывы 15-20 м/с. Температура воздуха ночью 15-17, днем 28-30 тепла.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23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22 июня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23 июня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дождь, гроза. Ветер западный, северо-западный 9-14, порывы 15-20 м/с. Температура воздуха ночью 15-17 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82056347"/>
              </p:ext>
            </p:extLst>
          </p:nvPr>
        </p:nvGraphicFramePr>
        <p:xfrm>
          <a:off x="4953000" y="4094578"/>
          <a:ext cx="4643470" cy="20191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7200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273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Рахметова Ж.А./Огай 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25041</TotalTime>
  <Words>610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4810</cp:revision>
  <cp:lastPrinted>2021-07-01T03:56:27Z</cp:lastPrinted>
  <dcterms:created xsi:type="dcterms:W3CDTF">2018-03-27T06:03:00Z</dcterms:created>
  <dcterms:modified xsi:type="dcterms:W3CDTF">2025-06-21T08:02:08Z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