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5029371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9-14, днем порывы 15-20 м/с. Температура воздуха ночью 15-17, днем 28-30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905443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27924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4970</cp:revision>
  <cp:lastPrinted>2021-07-01T03:56:27Z</cp:lastPrinted>
  <dcterms:created xsi:type="dcterms:W3CDTF">2018-03-27T06:03:00Z</dcterms:created>
  <dcterms:modified xsi:type="dcterms:W3CDTF">2025-06-21T08:03:00Z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