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9805775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4088201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 июня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 м/с. Температура воздуха ночью 18-20, днем 35-37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14147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3616</cp:revision>
  <cp:lastPrinted>2021-07-01T03:56:27Z</cp:lastPrinted>
  <dcterms:created xsi:type="dcterms:W3CDTF">2018-03-27T06:03:00Z</dcterms:created>
  <dcterms:modified xsi:type="dcterms:W3CDTF">2025-06-21T07:24:50Z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