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5291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днем дождь, гроза. Ветер юго-западный 9-14, порывы 15-20 м/с. Температура воздуха ночью 16-18, днем 30-32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879551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45184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6723</cp:revision>
  <cp:lastPrinted>2021-11-30T05:55:24Z</cp:lastPrinted>
  <dcterms:created xsi:type="dcterms:W3CDTF">2018-03-27T06:03:00Z</dcterms:created>
  <dcterms:modified xsi:type="dcterms:W3CDTF">2025-06-21T06:07:18Z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