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998641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22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шквал,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град. Ветер юго-западный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м/с, днем 15-20, порывы 23-28 м/с. Температура воздуха ночью 14-16, 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по 08 ч. 23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18871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6816</cp:revision>
  <cp:lastPrinted>2021-07-01T03:56:27Z</cp:lastPrinted>
  <dcterms:created xsi:type="dcterms:W3CDTF">2018-03-27T06:03:00Z</dcterms:created>
  <dcterms:modified xsi:type="dcterms:W3CDTF">2025-06-21T07:33:22Z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