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914928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небольшой дождь, гроза. Ветер юго-западный 7-12, порывы 15-20 м/с. Температура воздуха ночью 12-14, днем 23-25 тепла.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5927842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1202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0.234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0.039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0.225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1042" y="602128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48548</TotalTime>
  <Words>592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5963</cp:revision>
  <cp:lastPrinted>2021-02-03T11:37:00Z</cp:lastPrinted>
  <dcterms:created xsi:type="dcterms:W3CDTF">2018-03-27T06:03:00Z</dcterms:created>
  <dcterms:modified xsi:type="dcterms:W3CDTF">2025-06-21T09:23:43Z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