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766341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243614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небольшой дождь,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гроза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 Ветер северо-западный 9-14 м/с. Температура воздуха ночью 17-19, днем 26-28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28372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3884</cp:revision>
  <cp:lastPrinted>2021-10-15T03:50:29Z</cp:lastPrinted>
  <dcterms:created xsi:type="dcterms:W3CDTF">2018-03-27T06:03:00Z</dcterms:created>
  <dcterms:modified xsi:type="dcterms:W3CDTF">2025-06-21T07:13:41Z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