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81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468331150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172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21 июня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21 июня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487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22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21 июня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22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днем дождь, гроза, град, шквал. Ветер западный, юго-западный 9-14, порывы 15-20 м/с, днем временами 23 м/с. Температура воздуха ночью 16-18, днем 25-27 тепла.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1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23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22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23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ct val="0"/>
              </a:spcBef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дождь, гроза, град, шквал. Ветер юго-западный с переходом на северо-западный 9-14, временами порывы 15-20 м/с. Температура воздуха 15-17 тепла</a:t>
            </a:r>
            <a:r>
              <a:rPr lang="kk-KZ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1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36185" y="2603487"/>
            <a:ext cx="4800916" cy="43088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383563908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915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43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41590EA7-EA2B-4E7D-B846-299D754357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99206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Алданбергенова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1569</TotalTime>
  <Words>661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121</cp:revision>
  <dcterms:modified xsi:type="dcterms:W3CDTF">2025-06-21T07:55:00Z</dcterms:modified>
</cp:coreProperties>
</file>