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omp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213238027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172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931340712"/>
              </p:ext>
            </p:extLst>
          </p:nvPr>
        </p:nvGraphicFramePr>
        <p:xfrm>
          <a:off x="5010841" y="6527195"/>
          <a:ext cx="4660201" cy="371457"/>
        </p:xfrm>
        <a:graphic>
          <a:graphicData uri="http://schemas.openxmlformats.org/drawingml/2006/table">
            <a:tbl>
              <a:tblPr/>
              <a:tblGrid>
                <a:gridCol w="4660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76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20" y="4208346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1790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endParaRPr lang="ru-RU" sz="1200" dirty="0" smtClean="0">
              <a:solidFill>
                <a:prstClr val="black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  <a:p>
            <a:pPr lvl="0" algn="just"/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       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ебольшая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Ветер северо-западный 9-14 м/с.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22-24,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37-39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2025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Н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ебольшая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северный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-14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23-25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93337538"/>
              </p:ext>
            </p:extLst>
          </p:nvPr>
        </p:nvGraphicFramePr>
        <p:xfrm>
          <a:off x="5052561" y="4670011"/>
          <a:ext cx="4625291" cy="185846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78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996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553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1517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0.073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840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0.168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0.061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59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613046"/>
            <a:chOff x="517317" y="3968016"/>
            <a:chExt cx="4305218" cy="17691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040152863"/>
                </p:ext>
              </p:extLst>
            </p:nvPr>
          </p:nvGraphicFramePr>
          <p:xfrm>
            <a:off x="517317" y="4866553"/>
            <a:ext cx="4035777" cy="87064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</a:t>
                        </a: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omp_kzo@meteo.kz</a:t>
                        </a: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cs typeface="+mn-cs"/>
                          </a:rPr>
                          <a:t>.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kk-KZ" altLang="x-none" sz="800" b="0" baseline="0" dirty="0" smtClean="0">
                            <a:latin typeface="Times New Roman" panose="02020603050405020304" pitchFamily="18" charset="0"/>
                            <a:cs typeface="+mn-cs"/>
                          </a:rPr>
                          <a:t>Н. Бақытжан</a:t>
                        </a:r>
                        <a:endParaRPr lang="ru-RU" altLang="x-none" sz="800" b="0" baseline="0" dirty="0" smtClean="0">
                          <a:latin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15089</TotalTime>
  <Words>570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3604</cp:revision>
  <cp:lastPrinted>2021-07-01T03:56:27Z</cp:lastPrinted>
  <dcterms:created xsi:type="dcterms:W3CDTF">2018-03-27T06:03:00Z</dcterms:created>
  <dcterms:modified xsi:type="dcterms:W3CDTF">2025-06-21T07:13:22Z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