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49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37976386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172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69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июня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июня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22 июня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ночью небольшой дождь, днем дождь, гроза, град. Ветер 9-14, порывы 15-20, днем временами 23 м/с. Температура воздуха ночью 15-17, днем 23-25 тепла.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июня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22 июня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23 июня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дождь, гроза. Ветер 9-14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14-16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8373609"/>
              </p:ext>
            </p:extLst>
          </p:nvPr>
        </p:nvGraphicFramePr>
        <p:xfrm>
          <a:off x="5046209" y="4509120"/>
          <a:ext cx="4667251" cy="186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23083</TotalTime>
  <Words>609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3669</cp:revision>
  <cp:lastPrinted>2021-07-01T03:56:27Z</cp:lastPrinted>
  <dcterms:created xsi:type="dcterms:W3CDTF">2018-03-27T06:03:00Z</dcterms:created>
  <dcterms:modified xsi:type="dcterms:W3CDTF">2025-06-21T06:53:55Z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