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81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321066858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176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25 июня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25 июня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19797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26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25 июня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26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осадков. Ветер северо-восточный 7-12 м/с. Температура воздуха ночью 10-12, днем 22-24 тепла.</a:t>
            </a:r>
            <a:endParaRPr lang="ru-RU" altLang="ru-RU" sz="1100" dirty="0">
              <a:solidFill>
                <a:srgbClr val="212121"/>
              </a:solidFill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27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26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27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ct val="0"/>
              </a:spcBef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временами дождь, гроза. Ветер северо-восточный 7-12 м/с. Температура воздуха ночью 13-15, днем 22-24 тепла.</a:t>
            </a:r>
            <a:endParaRPr lang="kk-KZ" altLang="ru-RU" sz="11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99674" y="2447504"/>
            <a:ext cx="4800916" cy="76943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Метеорологические условия будут способствовать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накоплению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355600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городу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ожидается </a:t>
            </a:r>
            <a:r>
              <a:rPr 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загрязнения воздуха.</a:t>
            </a:r>
          </a:p>
          <a:p>
            <a:pPr indent="182563" algn="just">
              <a:defRPr/>
            </a:pP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970693103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775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41590EA7-EA2B-4E7D-B846-299D754357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99206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>
                <a:latin typeface="Times New Roman"/>
                <a:ea typeface="Times New Roman"/>
                <a:cs typeface="Times New Roman"/>
                <a:sym typeface="Times New Roman"/>
              </a:rPr>
              <a:t>Кеңшілік Ы.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1768</TotalTime>
  <Words>647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137</cp:revision>
  <dcterms:modified xsi:type="dcterms:W3CDTF">2025-06-25T08:39:40Z</dcterms:modified>
</cp:coreProperties>
</file>