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670596107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июня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2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июн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 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936178829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25 июня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северо-западный 8-13, порывы 15-20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19-21,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30-32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июня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7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err="1" smtClean="0">
                <a:latin typeface="Times New Roman" pitchFamily="18" charset="0"/>
                <a:cs typeface="Times New Roman" pitchFamily="18" charset="0"/>
                <a:sym typeface="+mn-ea"/>
              </a:rPr>
              <a:t>июн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северо-западный 8-13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18-20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6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7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июня 2025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Жарменова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Ж.А.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14149</TotalTime>
  <Words>622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3621</cp:revision>
  <cp:lastPrinted>2021-07-01T03:56:27Z</cp:lastPrinted>
  <dcterms:created xsi:type="dcterms:W3CDTF">2018-03-27T06:03:00Z</dcterms:created>
  <dcterms:modified xsi:type="dcterms:W3CDTF">2025-06-25T06:53:03Z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