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588031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гроза, град. Ветер северо-восточный, восточный 9-14 м/с. Температура воздуха ночью 12-14, днем 18-20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временами сильный дождь, град, шквал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061770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27947</TotalTime>
  <Words>661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4974</cp:revision>
  <cp:lastPrinted>2021-07-01T03:56:27Z</cp:lastPrinted>
  <dcterms:created xsi:type="dcterms:W3CDTF">2018-03-27T06:03:00Z</dcterms:created>
  <dcterms:modified xsi:type="dcterms:W3CDTF">2025-06-25T08:20:14Z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