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74039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северо-восточный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ночью 9-11, днем 23-25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дождь, гроза. Ветер северо-восточный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13-15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6987142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июня, ночью 27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45272</TotalTime>
  <Words>661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6738</cp:revision>
  <cp:lastPrinted>2021-11-30T05:55:24Z</cp:lastPrinted>
  <dcterms:created xsi:type="dcterms:W3CDTF">2018-03-27T06:03:00Z</dcterms:created>
  <dcterms:modified xsi:type="dcterms:W3CDTF">2025-06-25T06:43:30Z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