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15285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25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26 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6-11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Ясно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западный 4-9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908313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93948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15104</TotalTime>
  <Words>562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3609</cp:revision>
  <cp:lastPrinted>2021-07-01T03:56:27Z</cp:lastPrinted>
  <dcterms:created xsi:type="dcterms:W3CDTF">2018-03-27T06:03:00Z</dcterms:created>
  <dcterms:modified xsi:type="dcterms:W3CDTF">2025-06-25T06:15:59Z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