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53958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4677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75040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Временами туман. Ветер западный, юго-западный 5-10 м/с. Температура воздуха ночью 15-17, днем 24-26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28400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3907</cp:revision>
  <cp:lastPrinted>2021-10-15T03:50:29Z</cp:lastPrinted>
  <dcterms:created xsi:type="dcterms:W3CDTF">2018-03-27T06:03:00Z</dcterms:created>
  <dcterms:modified xsi:type="dcterms:W3CDTF">2025-06-25T06:13:54Z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