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0" d="100"/>
          <a:sy n="150" d="100"/>
        </p:scale>
        <p:origin x="39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697566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408819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79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дождь, гроза, днем град, шквал. Ветер юго-западный, южный 9-14, днем порывы 15-20 м/с. Температура воздуха ночью 15-17, днем 25-27 тепла.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дождь, гроза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юго-восточный, южный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 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16-18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31564</TotalTime>
  <Words>606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5906</cp:revision>
  <cp:lastPrinted>2021-07-01T03:56:27Z</cp:lastPrinted>
  <dcterms:created xsi:type="dcterms:W3CDTF">2018-03-27T06:03:00Z</dcterms:created>
  <dcterms:modified xsi:type="dcterms:W3CDTF">2025-06-25T06:10:13Z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