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78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314375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6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июня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26 июня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7-12 м/с. Температура воздуха ночью 9-11, днем 20-22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26 июня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27 июня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12-14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4110871"/>
              </p:ext>
            </p:extLst>
          </p:nvPr>
        </p:nvGraphicFramePr>
        <p:xfrm>
          <a:off x="5046209" y="4509120"/>
          <a:ext cx="4667251" cy="186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23103</TotalTime>
  <Words>593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3673</cp:revision>
  <cp:lastPrinted>2021-07-01T03:56:27Z</cp:lastPrinted>
  <dcterms:created xsi:type="dcterms:W3CDTF">2018-03-27T06:03:00Z</dcterms:created>
  <dcterms:modified xsi:type="dcterms:W3CDTF">2025-06-25T06:48:41Z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