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83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1377929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750" y="362897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второй половине дня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гроза, град. Ветер северный, северо-восточный 7-12, днем порывы 15-20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kk-KZ" sz="1200" dirty="0" smtClean="0"/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6500" y="235000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4438" y="330693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3596686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18709</TotalTime>
  <Words>623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3266</cp:revision>
  <cp:lastPrinted>2021-07-01T03:56:27Z</cp:lastPrinted>
  <dcterms:created xsi:type="dcterms:W3CDTF">2018-03-27T06:03:00Z</dcterms:created>
  <dcterms:modified xsi:type="dcterms:W3CDTF">2025-06-25T07:37:22Z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